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6815" autoAdjust="0"/>
  </p:normalViewPr>
  <p:slideViewPr>
    <p:cSldViewPr snapToGrid="0">
      <p:cViewPr varScale="1">
        <p:scale>
          <a:sx n="99" d="100"/>
          <a:sy n="99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2393942"/>
            <a:ext cx="4141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4000)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85088" y="1156454"/>
            <a:ext cx="4141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8000)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5260258" y="6038663"/>
            <a:ext cx="618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design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59601</TotalTime>
  <Words>8633</Words>
  <Application>Microsoft Office PowerPoint</Application>
  <PresentationFormat>Widescreen</PresentationFormat>
  <Paragraphs>1444</Paragraphs>
  <Slides>81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131</cp:revision>
  <dcterms:created xsi:type="dcterms:W3CDTF">2024-01-27T23:55:18Z</dcterms:created>
  <dcterms:modified xsi:type="dcterms:W3CDTF">2024-07-26T12:59:48Z</dcterms:modified>
</cp:coreProperties>
</file>